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60" r:id="rId2"/>
    <p:sldId id="262" r:id="rId3"/>
    <p:sldId id="263" r:id="rId4"/>
    <p:sldId id="265" r:id="rId5"/>
    <p:sldId id="269" r:id="rId6"/>
    <p:sldId id="277" r:id="rId7"/>
    <p:sldId id="278" r:id="rId8"/>
    <p:sldId id="279" r:id="rId9"/>
    <p:sldId id="280" r:id="rId10"/>
    <p:sldId id="266" r:id="rId11"/>
    <p:sldId id="267" r:id="rId12"/>
    <p:sldId id="268" r:id="rId13"/>
    <p:sldId id="270" r:id="rId14"/>
    <p:sldId id="281" r:id="rId15"/>
    <p:sldId id="275" r:id="rId16"/>
    <p:sldId id="264" r:id="rId17"/>
    <p:sldId id="271" r:id="rId18"/>
    <p:sldId id="273" r:id="rId19"/>
    <p:sldId id="274" r:id="rId20"/>
    <p:sldId id="272" r:id="rId21"/>
    <p:sldId id="282" r:id="rId22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6" d="100"/>
          <a:sy n="46" d="100"/>
        </p:scale>
        <p:origin x="-1122" y="-72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6AA53F22-FFD3-4DD2-ABB6-08B049E18C8E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E48AFEC-19AA-4F76-A77A-CD6C42C3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0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oastmastersLogo-Color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517" y="4530918"/>
            <a:ext cx="2715683" cy="209848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astmastersLogo-Color.ai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41" y="6001327"/>
            <a:ext cx="1305859" cy="100907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astmasters.org/1111" TargetMode="External"/><Relationship Id="rId7" Type="http://schemas.openxmlformats.org/officeDocument/2006/relationships/hyperlink" Target="http://www.toastmasters.org/MainMenuCategories/Shop/ManualsBooksVideosCDs_1/Books/ParliamentaryProcedure/HENDERSONSPARLIAMENTARYGUIDE96.aspx" TargetMode="External"/><Relationship Id="rId2" Type="http://schemas.openxmlformats.org/officeDocument/2006/relationships/hyperlink" Target="http://www.toastmasters.org/CLH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mazon.com/s/ref=nb_sb_noss?url=search-alias%3Dstripbooks&amp;field-keywords=Robert's%20Rules%20of%20Order%20in%20Brief" TargetMode="External"/><Relationship Id="rId5" Type="http://schemas.openxmlformats.org/officeDocument/2006/relationships/hyperlink" Target="http://www.foundersdistrict.org/distinguished-member-plan" TargetMode="External"/><Relationship Id="rId4" Type="http://schemas.openxmlformats.org/officeDocument/2006/relationships/hyperlink" Target="http://www.foundersdistrict.org/distinguished-club-progra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775"/>
            <a:ext cx="7772400" cy="1470025"/>
          </a:xfrm>
        </p:spPr>
        <p:txBody>
          <a:bodyPr/>
          <a:lstStyle/>
          <a:p>
            <a:r>
              <a:rPr lang="en-US" sz="3600" dirty="0" smtClean="0"/>
              <a:t>The Club Executive Committee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8077200" cy="1905000"/>
          </a:xfrm>
        </p:spPr>
        <p:txBody>
          <a:bodyPr/>
          <a:lstStyle/>
          <a:p>
            <a:r>
              <a:rPr lang="en-US" sz="2800" b="1" dirty="0" smtClean="0"/>
              <a:t>LACE 2014</a:t>
            </a:r>
          </a:p>
          <a:p>
            <a:r>
              <a:rPr lang="en-US" b="1" dirty="0" smtClean="0"/>
              <a:t>Building Teamwork in Our Clubs</a:t>
            </a:r>
          </a:p>
          <a:p>
            <a:endParaRPr lang="en-US" dirty="0" smtClean="0"/>
          </a:p>
          <a:p>
            <a:r>
              <a:rPr lang="en-US" dirty="0" smtClean="0"/>
              <a:t>Lorrie Briscoe, DTM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Agenda Sample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378811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0"/>
            <a:ext cx="3706906" cy="4474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Agenda Sample (Continued)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76450"/>
            <a:ext cx="51816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Budget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How Should Club Funds (Dues) be Spent?</a:t>
            </a:r>
            <a:endParaRPr lang="en-US" b="1" dirty="0"/>
          </a:p>
          <a:p>
            <a:r>
              <a:rPr lang="en-US" sz="2000" dirty="0" smtClean="0"/>
              <a:t>Meeting Location</a:t>
            </a:r>
          </a:p>
          <a:p>
            <a:r>
              <a:rPr lang="en-US" sz="2000" dirty="0" smtClean="0"/>
              <a:t>Branding Materials</a:t>
            </a:r>
          </a:p>
          <a:p>
            <a:pPr lvl="1"/>
            <a:r>
              <a:rPr lang="en-US" sz="2000" dirty="0" smtClean="0"/>
              <a:t>Club Banner</a:t>
            </a:r>
          </a:p>
          <a:p>
            <a:pPr lvl="1"/>
            <a:r>
              <a:rPr lang="en-US" sz="2000" dirty="0" smtClean="0"/>
              <a:t>Lectern</a:t>
            </a:r>
          </a:p>
          <a:p>
            <a:r>
              <a:rPr lang="en-US" sz="2000" dirty="0" smtClean="0"/>
              <a:t>Educational Materials</a:t>
            </a:r>
          </a:p>
          <a:p>
            <a:pPr lvl="1"/>
            <a:r>
              <a:rPr lang="en-US" sz="2000" dirty="0" smtClean="0"/>
              <a:t>Ribbons</a:t>
            </a:r>
          </a:p>
          <a:p>
            <a:pPr lvl="1"/>
            <a:r>
              <a:rPr lang="en-US" sz="2000" dirty="0" smtClean="0"/>
              <a:t>Manuals</a:t>
            </a:r>
          </a:p>
          <a:p>
            <a:pPr lvl="1"/>
            <a:r>
              <a:rPr lang="en-US" sz="2000" dirty="0" smtClean="0"/>
              <a:t>LACE Training Paid for Club Officers</a:t>
            </a:r>
          </a:p>
          <a:p>
            <a:r>
              <a:rPr lang="en-US" sz="2000" dirty="0" smtClean="0"/>
              <a:t>Recommendations Need to be Voted on By Club</a:t>
            </a:r>
            <a:r>
              <a:rPr lang="en-US" dirty="0" smtClean="0"/>
              <a:t> Members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Leadership Handbook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/>
          <a:p>
            <a:r>
              <a:rPr lang="en-US" dirty="0" smtClean="0"/>
              <a:t>Club Executive Committee (Pgs. 11 - 13)</a:t>
            </a:r>
          </a:p>
          <a:p>
            <a:r>
              <a:rPr lang="en-US" dirty="0" smtClean="0"/>
              <a:t>All Officers Should Have a Copy</a:t>
            </a:r>
          </a:p>
          <a:p>
            <a:r>
              <a:rPr lang="en-US" dirty="0" smtClean="0"/>
              <a:t>Can Be Downloaded for Free from the Toastmasters International Website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505200" cy="451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DCP and Club Success Plan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89209"/>
            <a:ext cx="3333750" cy="431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6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93704" y="1308061"/>
            <a:ext cx="8064496" cy="4985093"/>
            <a:chOff x="304800" y="1308061"/>
            <a:chExt cx="8064496" cy="498509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308061"/>
              <a:ext cx="3657600" cy="4985093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6800" y="1312543"/>
              <a:ext cx="3492496" cy="476006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09600" y="1447800"/>
              <a:ext cx="3352800" cy="434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53000" y="1447800"/>
              <a:ext cx="3352800" cy="434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800" y="5943600"/>
              <a:ext cx="419100" cy="349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743450" y="5822646"/>
              <a:ext cx="419100" cy="349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2" name="Title 3"/>
          <p:cNvSpPr txBox="1">
            <a:spLocks/>
          </p:cNvSpPr>
          <p:nvPr/>
        </p:nvSpPr>
        <p:spPr>
          <a:xfrm>
            <a:off x="482600" y="440269"/>
            <a:ext cx="8204199" cy="609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r>
              <a:rPr lang="en-US" kern="0" smtClean="0"/>
              <a:t>Distinguished Club Plan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15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Distinguished Member Plan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667000" y="1455733"/>
            <a:ext cx="3733800" cy="4916539"/>
            <a:chOff x="2743200" y="1455733"/>
            <a:chExt cx="3733800" cy="491653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9700" y="1455733"/>
              <a:ext cx="3607300" cy="4916538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971800" y="1455733"/>
              <a:ext cx="3352800" cy="4640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743200" y="6124530"/>
              <a:ext cx="228600" cy="2477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92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Robert’s Rules of Order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835" y="1544268"/>
            <a:ext cx="3138329" cy="437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Distinguished Club Program at a Glance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47800" y="1528111"/>
            <a:ext cx="6019800" cy="4644089"/>
            <a:chOff x="1447800" y="1528111"/>
            <a:chExt cx="6019800" cy="464408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249314" y="726597"/>
              <a:ext cx="4416772" cy="60198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1447800" y="1528111"/>
              <a:ext cx="6019800" cy="46440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Distinguished Club Program Goal Tracking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600200" y="1581322"/>
            <a:ext cx="6172200" cy="4438478"/>
            <a:chOff x="1600200" y="1581322"/>
            <a:chExt cx="6172200" cy="443847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1423" y="800100"/>
              <a:ext cx="4304955" cy="58674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1600200" y="1581322"/>
              <a:ext cx="6172200" cy="443847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dirty="0" smtClean="0"/>
              <a:t>Club Executive Committee Members</a:t>
            </a:r>
          </a:p>
          <a:p>
            <a:r>
              <a:rPr lang="en-US" dirty="0" smtClean="0"/>
              <a:t>The Role of the Club Executive Committee</a:t>
            </a:r>
          </a:p>
          <a:p>
            <a:r>
              <a:rPr lang="en-US" dirty="0" smtClean="0"/>
              <a:t>Order of the Agenda</a:t>
            </a:r>
          </a:p>
          <a:p>
            <a:r>
              <a:rPr lang="en-US" dirty="0" smtClean="0"/>
              <a:t>Components of the </a:t>
            </a:r>
            <a:r>
              <a:rPr lang="en-US" dirty="0" smtClean="0"/>
              <a:t>Meeting</a:t>
            </a:r>
            <a:endParaRPr lang="en-US" dirty="0" smtClean="0"/>
          </a:p>
          <a:p>
            <a:r>
              <a:rPr lang="en-US" dirty="0" smtClean="0"/>
              <a:t>Meeting Agenda Sample</a:t>
            </a:r>
          </a:p>
          <a:p>
            <a:r>
              <a:rPr lang="en-US" dirty="0" smtClean="0"/>
              <a:t>Tools to Succeed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sz="2000" b="1" u="sng" dirty="0" smtClean="0"/>
              <a:t>Club </a:t>
            </a:r>
            <a:r>
              <a:rPr lang="en-US" sz="2000" b="1" u="sng" dirty="0"/>
              <a:t>Leadership Handbook </a:t>
            </a:r>
            <a:r>
              <a:rPr lang="en-US" sz="2000" dirty="0" smtClean="0"/>
              <a:t>(Item 1111)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www.toastmasters.org/CLH</a:t>
            </a:r>
            <a:endParaRPr lang="en-US" sz="1800" dirty="0" smtClean="0"/>
          </a:p>
          <a:p>
            <a:r>
              <a:rPr lang="en-US" sz="2000" b="1" u="sng" dirty="0" smtClean="0"/>
              <a:t>Distinguished Club Program and Club </a:t>
            </a:r>
            <a:r>
              <a:rPr lang="en-US" sz="2000" b="1" u="sng" dirty="0"/>
              <a:t>Success Plan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www.toastmasters.org/1111</a:t>
            </a:r>
            <a:r>
              <a:rPr lang="en-US" sz="1800" dirty="0"/>
              <a:t>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www.foundersdistrict.org/distinguished-club-program</a:t>
            </a:r>
            <a:endParaRPr lang="en-US" sz="1800" dirty="0" smtClean="0"/>
          </a:p>
          <a:p>
            <a:r>
              <a:rPr lang="en-US" sz="2000" b="1" u="sng" dirty="0" smtClean="0"/>
              <a:t>Distinguished </a:t>
            </a:r>
            <a:r>
              <a:rPr lang="en-US" sz="2000" b="1" u="sng" dirty="0"/>
              <a:t>Member Plan</a:t>
            </a:r>
            <a:r>
              <a:rPr lang="en-US" sz="2000" b="1" dirty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www.foundersdistrict.org/distinguished-member-plan</a:t>
            </a:r>
            <a:endParaRPr lang="en-US" sz="1800" dirty="0" smtClean="0"/>
          </a:p>
          <a:p>
            <a:r>
              <a:rPr lang="en-US" sz="2000" b="1" u="sng" dirty="0" smtClean="0"/>
              <a:t>Robert’s Rules </a:t>
            </a:r>
            <a:r>
              <a:rPr lang="en-US" sz="2000" b="1" u="sng" dirty="0"/>
              <a:t>of Order </a:t>
            </a:r>
            <a:r>
              <a:rPr lang="en-US" sz="1800" dirty="0">
                <a:hlinkClick r:id="rId6"/>
              </a:rPr>
              <a:t>http://</a:t>
            </a:r>
            <a:r>
              <a:rPr lang="en-US" sz="1800" dirty="0" smtClean="0">
                <a:hlinkClick r:id="rId6"/>
              </a:rPr>
              <a:t>www.amazon.com/s/ref=nb_sb_noss?url=search-alias%3Dstripbooks&amp;field-keywords=Robert's%20Rules%20of%20Order%20in%20Brief</a:t>
            </a:r>
            <a:endParaRPr lang="en-US" sz="1800" dirty="0" smtClean="0"/>
          </a:p>
          <a:p>
            <a:r>
              <a:rPr lang="en-US" sz="2000" b="1" u="sng" dirty="0" smtClean="0"/>
              <a:t>Henderson’s </a:t>
            </a:r>
            <a:r>
              <a:rPr lang="en-US" sz="2000" b="1" u="sng" dirty="0"/>
              <a:t>Parliamentary  Guide </a:t>
            </a:r>
            <a:r>
              <a:rPr lang="en-US" sz="1800" dirty="0">
                <a:hlinkClick r:id="rId7"/>
              </a:rPr>
              <a:t>http://</a:t>
            </a:r>
            <a:r>
              <a:rPr lang="en-US" sz="1800" dirty="0" smtClean="0">
                <a:hlinkClick r:id="rId7"/>
              </a:rPr>
              <a:t>www.toastmasters.org/MainMenuCategories/Shop/ManualsBooksVideosCDs_1/Books/ParliamentaryProcedure/HENDERSONSPARLIAMENTARYGUIDE96.aspx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775"/>
            <a:ext cx="7772400" cy="1470025"/>
          </a:xfrm>
        </p:spPr>
        <p:txBody>
          <a:bodyPr/>
          <a:lstStyle/>
          <a:p>
            <a:r>
              <a:rPr lang="en-US" sz="3600" dirty="0" smtClean="0"/>
              <a:t>Thank You for Attending</a:t>
            </a:r>
            <a:br>
              <a:rPr lang="en-US" sz="3600" dirty="0" smtClean="0"/>
            </a:br>
            <a:r>
              <a:rPr lang="en-US" sz="3600" dirty="0" smtClean="0"/>
              <a:t>The Club Executive Committee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8077200" cy="1905000"/>
          </a:xfrm>
        </p:spPr>
        <p:txBody>
          <a:bodyPr/>
          <a:lstStyle/>
          <a:p>
            <a:r>
              <a:rPr lang="en-US" sz="2800" b="1" dirty="0" smtClean="0"/>
              <a:t>LACE 2014</a:t>
            </a:r>
          </a:p>
          <a:p>
            <a:r>
              <a:rPr lang="en-US" b="1" dirty="0" smtClean="0"/>
              <a:t>Building Teamwork in Our Clubs</a:t>
            </a:r>
          </a:p>
          <a:p>
            <a:endParaRPr lang="en-US" dirty="0" smtClean="0"/>
          </a:p>
          <a:p>
            <a:r>
              <a:rPr lang="en-US" dirty="0" smtClean="0"/>
              <a:t>Lorrie Briscoe, DTM</a:t>
            </a:r>
          </a:p>
          <a:p>
            <a:r>
              <a:rPr lang="en-US" dirty="0" smtClean="0"/>
              <a:t>BriscoeLJ@aol.com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Executive Committee Members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dirty="0" smtClean="0"/>
              <a:t>President</a:t>
            </a:r>
          </a:p>
          <a:p>
            <a:r>
              <a:rPr lang="en-US" dirty="0" smtClean="0"/>
              <a:t>Vice President Education (VPE)</a:t>
            </a:r>
          </a:p>
          <a:p>
            <a:r>
              <a:rPr lang="en-US" dirty="0" smtClean="0"/>
              <a:t>Vice President Membership (VPM)</a:t>
            </a:r>
          </a:p>
          <a:p>
            <a:r>
              <a:rPr lang="en-US" dirty="0" smtClean="0"/>
              <a:t>Vice President Public Relations (VPPR)</a:t>
            </a:r>
          </a:p>
          <a:p>
            <a:r>
              <a:rPr lang="en-US" dirty="0" smtClean="0"/>
              <a:t>Secretary</a:t>
            </a:r>
          </a:p>
          <a:p>
            <a:r>
              <a:rPr lang="en-US" dirty="0" smtClean="0"/>
              <a:t>Treasurer</a:t>
            </a:r>
          </a:p>
          <a:p>
            <a:r>
              <a:rPr lang="en-US" dirty="0" smtClean="0"/>
              <a:t>Sergeant-at-Arms (SAA)</a:t>
            </a:r>
          </a:p>
          <a:p>
            <a:r>
              <a:rPr lang="en-US" dirty="0" smtClean="0"/>
              <a:t>Immediate Past President (IPP)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Club Executive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dirty="0" smtClean="0"/>
              <a:t>Hold Regular Executive Committee Meetings</a:t>
            </a:r>
          </a:p>
          <a:p>
            <a:r>
              <a:rPr lang="en-US" dirty="0" smtClean="0"/>
              <a:t>Create a Budget</a:t>
            </a:r>
          </a:p>
          <a:p>
            <a:r>
              <a:rPr lang="en-US" dirty="0" smtClean="0"/>
              <a:t>Complete a Club Success Plan </a:t>
            </a:r>
          </a:p>
          <a:p>
            <a:r>
              <a:rPr lang="en-US" dirty="0" smtClean="0"/>
              <a:t>Strategize Success in the </a:t>
            </a:r>
            <a:r>
              <a:rPr lang="en-US" dirty="0"/>
              <a:t>Distinguished Club Plan</a:t>
            </a:r>
          </a:p>
          <a:p>
            <a:r>
              <a:rPr lang="en-US" dirty="0" smtClean="0"/>
              <a:t>Encourage Participation in the Distinguished Member Program</a:t>
            </a:r>
          </a:p>
          <a:p>
            <a:r>
              <a:rPr lang="en-US" dirty="0" smtClean="0"/>
              <a:t>Create and Oversee Other Club Committees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the 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r>
              <a:rPr lang="en-US" dirty="0" smtClean="0"/>
              <a:t>President Calls Meeting to Order</a:t>
            </a:r>
          </a:p>
          <a:p>
            <a:r>
              <a:rPr lang="en-US" dirty="0" smtClean="0"/>
              <a:t>Reading of the Minutes from the Last Meeting</a:t>
            </a:r>
          </a:p>
          <a:p>
            <a:pPr lvl="1"/>
            <a:r>
              <a:rPr lang="en-US" sz="2800" dirty="0" smtClean="0"/>
              <a:t>Vote to Approve</a:t>
            </a:r>
          </a:p>
          <a:p>
            <a:r>
              <a:rPr lang="en-US" dirty="0" smtClean="0"/>
              <a:t>Officer Reports</a:t>
            </a:r>
          </a:p>
          <a:p>
            <a:r>
              <a:rPr lang="en-US" dirty="0" smtClean="0"/>
              <a:t>Unfinished Business Items</a:t>
            </a:r>
          </a:p>
          <a:p>
            <a:r>
              <a:rPr lang="en-US" dirty="0" smtClean="0"/>
              <a:t>New Business</a:t>
            </a:r>
          </a:p>
          <a:p>
            <a:r>
              <a:rPr lang="en-US" dirty="0" smtClean="0"/>
              <a:t>Announcements and Closing Thoughts</a:t>
            </a:r>
          </a:p>
          <a:p>
            <a:r>
              <a:rPr lang="en-US" dirty="0" smtClean="0"/>
              <a:t>Adjournment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b="1" dirty="0" smtClean="0"/>
              <a:t>Procedure</a:t>
            </a:r>
          </a:p>
          <a:p>
            <a:pPr lvl="1"/>
            <a:r>
              <a:rPr lang="en-US" sz="2800" dirty="0" smtClean="0"/>
              <a:t>Keep it Organized</a:t>
            </a:r>
            <a:r>
              <a:rPr lang="en-US" sz="2800" dirty="0"/>
              <a:t> </a:t>
            </a:r>
            <a:r>
              <a:rPr lang="en-US" sz="2800" dirty="0" smtClean="0"/>
              <a:t>and Productive</a:t>
            </a:r>
          </a:p>
          <a:p>
            <a:pPr lvl="1"/>
            <a:r>
              <a:rPr lang="en-US" sz="2800" dirty="0" smtClean="0"/>
              <a:t>Use Parliamentary Procedures (Robert’s Rules of Order)</a:t>
            </a:r>
          </a:p>
          <a:p>
            <a:pPr lvl="1"/>
            <a:r>
              <a:rPr lang="en-US" sz="2800" dirty="0" smtClean="0"/>
              <a:t>President Sets the Tone – Serves as a Role Model</a:t>
            </a:r>
          </a:p>
          <a:p>
            <a:pPr lvl="1"/>
            <a:r>
              <a:rPr lang="en-US" sz="2800" dirty="0" smtClean="0"/>
              <a:t>Shows Respect to Other Committee Members</a:t>
            </a:r>
          </a:p>
        </p:txBody>
      </p:sp>
    </p:spTree>
    <p:extLst>
      <p:ext uri="{BB962C8B-B14F-4D97-AF65-F5344CB8AC3E}">
        <p14:creationId xmlns:p14="http://schemas.microsoft.com/office/powerpoint/2010/main" val="46096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Meeting (Continued)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b="1" dirty="0" smtClean="0"/>
              <a:t>Pace</a:t>
            </a:r>
          </a:p>
          <a:p>
            <a:pPr lvl="1"/>
            <a:r>
              <a:rPr lang="en-US" sz="2800" dirty="0" smtClean="0"/>
              <a:t>Maintain a Fast Pace</a:t>
            </a:r>
          </a:p>
          <a:p>
            <a:pPr lvl="1"/>
            <a:r>
              <a:rPr lang="en-US" sz="2800" dirty="0" smtClean="0"/>
              <a:t>Keep the Meeting Short</a:t>
            </a:r>
          </a:p>
          <a:p>
            <a:pPr lvl="1"/>
            <a:endParaRPr lang="en-US" sz="2800" dirty="0"/>
          </a:p>
          <a:p>
            <a:r>
              <a:rPr lang="en-US" b="1" dirty="0" smtClean="0"/>
              <a:t>Participation</a:t>
            </a:r>
          </a:p>
          <a:p>
            <a:pPr lvl="1"/>
            <a:r>
              <a:rPr lang="en-US" sz="2800" dirty="0" smtClean="0"/>
              <a:t>All Committee Members Should Provide a Report</a:t>
            </a:r>
          </a:p>
          <a:p>
            <a:pPr lvl="2"/>
            <a:r>
              <a:rPr lang="en-US" sz="2800" dirty="0" smtClean="0"/>
              <a:t>If they don’t have anything to report, encourage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659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Meeting (Continued)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b="1" dirty="0" smtClean="0"/>
              <a:t>Review</a:t>
            </a:r>
          </a:p>
          <a:p>
            <a:pPr lvl="1"/>
            <a:r>
              <a:rPr lang="en-US" sz="2800" dirty="0" smtClean="0"/>
              <a:t>Keep Track of Club Goals</a:t>
            </a:r>
          </a:p>
          <a:p>
            <a:pPr lvl="2"/>
            <a:r>
              <a:rPr lang="en-US" sz="2800" dirty="0" smtClean="0"/>
              <a:t>Distinguished Member Plan</a:t>
            </a:r>
          </a:p>
          <a:p>
            <a:pPr lvl="2"/>
            <a:r>
              <a:rPr lang="en-US" sz="2800" dirty="0" smtClean="0"/>
              <a:t>Distinguished Club Program</a:t>
            </a:r>
          </a:p>
          <a:p>
            <a:pPr lvl="2"/>
            <a:r>
              <a:rPr lang="en-US" sz="2800" dirty="0" smtClean="0"/>
              <a:t>Club Success Plan</a:t>
            </a:r>
          </a:p>
        </p:txBody>
      </p:sp>
    </p:spTree>
    <p:extLst>
      <p:ext uri="{BB962C8B-B14F-4D97-AF65-F5344CB8AC3E}">
        <p14:creationId xmlns:p14="http://schemas.microsoft.com/office/powerpoint/2010/main" val="7464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Meeting (Continued)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r>
              <a:rPr lang="en-US" b="1" dirty="0" smtClean="0"/>
              <a:t>Forward Thinking</a:t>
            </a:r>
          </a:p>
          <a:p>
            <a:pPr lvl="1"/>
            <a:r>
              <a:rPr lang="en-US" dirty="0" smtClean="0"/>
              <a:t>Discuss Items to be Included on the Next Agenda</a:t>
            </a:r>
          </a:p>
          <a:p>
            <a:pPr lvl="2"/>
            <a:r>
              <a:rPr lang="en-US" sz="2400" dirty="0" smtClean="0"/>
              <a:t>Action Items, Officer Responsible</a:t>
            </a:r>
          </a:p>
          <a:p>
            <a:pPr lvl="2"/>
            <a:r>
              <a:rPr lang="en-US" sz="2400" dirty="0" smtClean="0"/>
              <a:t>Club Contest Planning</a:t>
            </a:r>
          </a:p>
          <a:p>
            <a:pPr lvl="2"/>
            <a:r>
              <a:rPr lang="en-US" sz="2400" dirty="0" smtClean="0"/>
              <a:t>Year End Awards</a:t>
            </a:r>
          </a:p>
          <a:p>
            <a:pPr lvl="2"/>
            <a:endParaRPr lang="en-US" sz="2400" dirty="0"/>
          </a:p>
          <a:p>
            <a:r>
              <a:rPr lang="en-US" b="1" dirty="0" smtClean="0"/>
              <a:t>Creativity</a:t>
            </a:r>
          </a:p>
          <a:p>
            <a:pPr lvl="1"/>
            <a:r>
              <a:rPr lang="en-US" dirty="0" smtClean="0"/>
              <a:t>Don’t Get Stuck in the “We’ve Always Done it This Way”</a:t>
            </a:r>
          </a:p>
          <a:p>
            <a:pPr lvl="1"/>
            <a:r>
              <a:rPr lang="en-US" dirty="0" smtClean="0"/>
              <a:t>Encourage Members to Think Creatively</a:t>
            </a:r>
          </a:p>
          <a:p>
            <a:pPr lvl="1"/>
            <a:r>
              <a:rPr lang="en-US" dirty="0" smtClean="0"/>
              <a:t>Propose New Ideas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0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438</Words>
  <Application>Microsoft Office PowerPoint</Application>
  <PresentationFormat>On-screen Show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2011 Convention PowerPoint Template</vt:lpstr>
      <vt:lpstr>The Club Executive Committee</vt:lpstr>
      <vt:lpstr>Agenda</vt:lpstr>
      <vt:lpstr>Club Executive Committee Members</vt:lpstr>
      <vt:lpstr>Role of the Club Executive Committee</vt:lpstr>
      <vt:lpstr>Order of the Agenda</vt:lpstr>
      <vt:lpstr>Components of the Meeting</vt:lpstr>
      <vt:lpstr>Components of the Meeting (Continued)</vt:lpstr>
      <vt:lpstr>Components of the Meeting (Continued)</vt:lpstr>
      <vt:lpstr>Components of the Meeting (Continued)</vt:lpstr>
      <vt:lpstr>Meeting Agenda Sample</vt:lpstr>
      <vt:lpstr>Meeting Agenda Sample (Continued)</vt:lpstr>
      <vt:lpstr>Create a Budget</vt:lpstr>
      <vt:lpstr>Club Leadership Handbook</vt:lpstr>
      <vt:lpstr>DCP and Club Success Plan</vt:lpstr>
      <vt:lpstr>PowerPoint Presentation</vt:lpstr>
      <vt:lpstr>Distinguished Member Plan</vt:lpstr>
      <vt:lpstr>Robert’s Rules of Order</vt:lpstr>
      <vt:lpstr>Distinguished Club Program at a Glance</vt:lpstr>
      <vt:lpstr>Distinguished Club Program Goal Tracking</vt:lpstr>
      <vt:lpstr>Resources</vt:lpstr>
      <vt:lpstr>Thank You for Attending The Club Executive Committee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drex</dc:creator>
  <cp:lastModifiedBy>Lorries</cp:lastModifiedBy>
  <cp:revision>68</cp:revision>
  <cp:lastPrinted>2014-01-09T06:21:05Z</cp:lastPrinted>
  <dcterms:created xsi:type="dcterms:W3CDTF">2011-07-13T15:20:37Z</dcterms:created>
  <dcterms:modified xsi:type="dcterms:W3CDTF">2014-01-14T01:13:04Z</dcterms:modified>
</cp:coreProperties>
</file>